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20"/>
  </p:notesMasterIdLst>
  <p:handoutMasterIdLst>
    <p:handoutMasterId r:id="rId21"/>
  </p:handoutMasterIdLst>
  <p:sldIdLst>
    <p:sldId id="268" r:id="rId2"/>
    <p:sldId id="277" r:id="rId3"/>
    <p:sldId id="271" r:id="rId4"/>
    <p:sldId id="278" r:id="rId5"/>
    <p:sldId id="280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8" r:id="rId14"/>
    <p:sldId id="289" r:id="rId15"/>
    <p:sldId id="290" r:id="rId16"/>
    <p:sldId id="291" r:id="rId17"/>
    <p:sldId id="293" r:id="rId18"/>
    <p:sldId id="29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0" y="76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B7CBB-843F-464A-A764-71D6ADC27CFA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056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C03D-3A1F-4813-9337-02411FCC3A9A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346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8F79-DFA0-4C26-9553-23A017B69AB6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54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34E7-E1D9-4FBF-A1A0-4009669A00BF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207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38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E8B6-2F47-420B-83EA-EB2285D13EC9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22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4803D-B10E-4B90-8456-A0E05393E233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47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E62F-6CCE-4064-96C2-2084AF883904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9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33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6139942-0A2E-443A-842F-D6DE74360370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3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D56F55-9FC0-474B-ADC4-A77A47F498E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390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F138946-C5C1-4A11-BA69-F12F43F8A94B}" type="datetime1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67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655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Electronics &amp; Electricity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Unit 6 – </a:t>
            </a:r>
            <a:r>
              <a:rPr lang="en-US" dirty="0" err="1"/>
              <a:t>TinkerCAD</a:t>
            </a:r>
            <a:r>
              <a:rPr lang="en-US" dirty="0"/>
              <a:t> Circuits</a:t>
            </a:r>
          </a:p>
          <a:p>
            <a:endParaRPr lang="en-US" dirty="0"/>
          </a:p>
          <a:p>
            <a:r>
              <a:rPr lang="en-US" dirty="0"/>
              <a:t>Section 2 – </a:t>
            </a:r>
            <a:r>
              <a:rPr lang="en-US" dirty="0" err="1"/>
              <a:t>TinkerCAD</a:t>
            </a:r>
            <a:r>
              <a:rPr lang="en-US" dirty="0"/>
              <a:t> Breadboards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9EEB-0D82-48BB-B45A-39C4807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84C66ED-649E-3547-AA0C-3BCB7CB1FF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488" y="125282"/>
            <a:ext cx="10767024" cy="626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187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BF4F15-B3AD-7A41-A07C-E4196C498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59" y="227962"/>
            <a:ext cx="10194682" cy="592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32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E676C5-A0DA-654C-ACCF-91C18FBAB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EE#1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E6C9F-7137-214C-BFDB-5063FA789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+mj-lt"/>
              </a:rPr>
              <a:t>Requirements for </a:t>
            </a:r>
            <a:r>
              <a:rPr lang="en-US" sz="3600" b="1" dirty="0" err="1">
                <a:latin typeface="+mj-lt"/>
              </a:rPr>
              <a:t>TinkerCAD</a:t>
            </a:r>
            <a:r>
              <a:rPr lang="en-US" sz="3600" b="1" dirty="0">
                <a:latin typeface="+mj-lt"/>
              </a:rPr>
              <a:t> EE#1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Create a series circuit with a 9V source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Include a push button and a single (1) LED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Your series circuit should successfully light the LED when the push button is enabled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66C012-D599-3141-9410-DA2FFE1D3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67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EE424-7966-4644-8744-55E01F778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231B32-A9E3-194A-B10C-D61510792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0213" y="254833"/>
            <a:ext cx="10251574" cy="596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0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C3C342C-2DC7-0045-A9C5-BA30AD922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Workday Wednesday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FB4EA-3802-154A-99C5-22DEB0D333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US" dirty="0"/>
              <a:t> Complete Electricity &amp; Electronics #1 via </a:t>
            </a:r>
            <a:r>
              <a:rPr lang="en-US" dirty="0" err="1"/>
              <a:t>TinkerCAD</a:t>
            </a: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 Be sure to share the </a:t>
            </a:r>
            <a:r>
              <a:rPr lang="en-US" b="1" u="sng" dirty="0"/>
              <a:t>LINK </a:t>
            </a:r>
            <a:r>
              <a:rPr lang="en-US" dirty="0"/>
              <a:t> when completing the Classroom assignment in the comments</a:t>
            </a:r>
          </a:p>
          <a:p>
            <a:pPr>
              <a:buFont typeface="Wingdings" pitchFamily="2" charset="2"/>
              <a:buChar char="q"/>
            </a:pPr>
            <a:r>
              <a:rPr lang="en-US" b="1" dirty="0"/>
              <a:t> </a:t>
            </a:r>
            <a:r>
              <a:rPr lang="en-US" b="1" u="sng" dirty="0"/>
              <a:t>BOTH group members must complete the assignment </a:t>
            </a:r>
            <a:r>
              <a:rPr lang="en-US" b="1" u="sng"/>
              <a:t>in Classroom</a:t>
            </a:r>
            <a:endParaRPr lang="en-US" b="1" u="sng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114A67-8B14-E04C-B6FE-533881D8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22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3C342C-2DC7-0045-A9C5-BA30AD92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en-US"/>
              <a:t>Breadboard Review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572742-A67D-1A42-BDBB-8A1CB17CB7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75" r="11814" b="-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FB4EA-3802-154A-99C5-22DEB0D33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 Breadboards are one of the most fundamental pieces when learning how to build circuits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 Previously you would have had to build circuits by using a strategy called wire-wrapping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 Wire wrap is a process that involves wrapping wires around conductive posts attached to a </a:t>
            </a:r>
            <a:r>
              <a:rPr lang="en-US" dirty="0" err="1"/>
              <a:t>perfboard</a:t>
            </a:r>
            <a:r>
              <a:rPr lang="en-US" dirty="0"/>
              <a:t> (a.k.a. a protoboard)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114A67-8B14-E04C-B6FE-533881D8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1" y="6459785"/>
            <a:ext cx="373934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49014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3C342C-2DC7-0045-A9C5-BA30AD92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078" y="516835"/>
            <a:ext cx="3100136" cy="2103875"/>
          </a:xfrm>
        </p:spPr>
        <p:txBody>
          <a:bodyPr>
            <a:normAutofit/>
          </a:bodyPr>
          <a:lstStyle/>
          <a:p>
            <a:r>
              <a:rPr lang="en-US" sz="3600"/>
              <a:t>Why called a breadboard?</a:t>
            </a:r>
          </a:p>
        </p:txBody>
      </p:sp>
      <p:cxnSp>
        <p:nvCxnSpPr>
          <p:cNvPr id="39" name="Straight Connector 31">
            <a:extLst>
              <a:ext uri="{FF2B5EF4-FFF2-40B4-BE49-F238E27FC236}">
                <a16:creationId xmlns:a16="http://schemas.microsoft.com/office/drawing/2014/main" id="{5A0A5CF6-407C-4691-8122-49DF69D00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0927" y="2633962"/>
            <a:ext cx="274320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FB4EA-3802-154A-99C5-22DEB0D33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371" y="2736574"/>
            <a:ext cx="3084844" cy="3366047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1500"/>
              <a:t> Many years ago, when electronics were big and bulky, people would grab their mom’s breadboard, a few nails or thumbtacks, and start connecting wires onto the board to give themselves a platform on which to build their circuits.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114A67-8B14-E04C-B6FE-533881D8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5429" y="6459785"/>
            <a:ext cx="3141785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Add a footer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963FA4-C068-4C47-8A01-4C7967D838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94"/>
          <a:stretch/>
        </p:blipFill>
        <p:spPr>
          <a:xfrm>
            <a:off x="4075043" y="10"/>
            <a:ext cx="8111272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810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C3C342C-2DC7-0045-A9C5-BA30AD922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en-US"/>
              <a:t>Why use a breadboard?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F9665-8401-1E4F-BD49-5E1E5A8B1A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7" r="19791" b="2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4FB4EA-3802-154A-99C5-22DEB0D33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/>
              <a:t> </a:t>
            </a:r>
            <a:r>
              <a:rPr lang="en-US" dirty="0"/>
              <a:t>An electronics breadboard (as opposed to the type on which sandwiches are made) is actually referring to a </a:t>
            </a:r>
            <a:r>
              <a:rPr lang="en-US" b="1" dirty="0"/>
              <a:t>solderless breadboard</a:t>
            </a:r>
            <a:r>
              <a:rPr lang="en-US" dirty="0"/>
              <a:t>. </a:t>
            </a:r>
          </a:p>
          <a:p>
            <a:pPr>
              <a:buFont typeface="Wingdings" pitchFamily="2" charset="2"/>
              <a:buChar char="q"/>
            </a:pPr>
            <a:r>
              <a:rPr lang="en-US" dirty="0"/>
              <a:t>These are great units for making temporary circuits and prototyping, and they require absolutely no soldering.</a:t>
            </a:r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A114A67-8B14-E04C-B6FE-533881D8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181601" y="6459785"/>
            <a:ext cx="373934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7487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3E676C5-A0DA-654C-ACCF-91C18FBAB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EE#2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E6C9F-7137-214C-BFDB-5063FA789A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600" b="1" dirty="0">
                <a:latin typeface="+mj-lt"/>
              </a:rPr>
              <a:t>Requirements for </a:t>
            </a:r>
            <a:r>
              <a:rPr lang="en-US" sz="3600" b="1" dirty="0" err="1">
                <a:latin typeface="+mj-lt"/>
              </a:rPr>
              <a:t>TinkerCAD</a:t>
            </a:r>
            <a:r>
              <a:rPr lang="en-US" sz="3600" b="1" dirty="0">
                <a:latin typeface="+mj-lt"/>
              </a:rPr>
              <a:t> EE#2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Create a parallel circuit with a 9V source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Include two (2) switches, one each powering a single LED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Your parallel circuit should successfully light the LED when the switch is enabled</a:t>
            </a:r>
          </a:p>
          <a:p>
            <a:pPr>
              <a:buFont typeface="Wingdings" pitchFamily="2" charset="2"/>
              <a:buChar char="q"/>
            </a:pPr>
            <a:r>
              <a:rPr lang="en-US" sz="3600" dirty="0">
                <a:latin typeface="+mj-lt"/>
              </a:rPr>
              <a:t> You should be able to turn on a single LED at a time or even BOTH!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366C012-D599-3141-9410-DA2FFE1D3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58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D9E9C-644B-40CF-8B60-7CD77F3E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Breadboards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6FA5-60EE-4E88-BF08-02C91A452D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Breadboards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8F2B1D-5AE8-4375-BC2B-5E2210E6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8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cs typeface="Arial" pitchFamily="34" charset="0"/>
              </a:rPr>
              <a:t> Familiarity with </a:t>
            </a:r>
            <a:r>
              <a:rPr lang="en-US" dirty="0" err="1">
                <a:cs typeface="Arial" pitchFamily="34" charset="0"/>
              </a:rPr>
              <a:t>TinkerCAD</a:t>
            </a:r>
            <a:r>
              <a:rPr lang="en-US" dirty="0">
                <a:cs typeface="Arial" pitchFamily="34" charset="0"/>
              </a:rPr>
              <a:t> Circuits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cs typeface="Arial" pitchFamily="34" charset="0"/>
              </a:rPr>
              <a:t> Designed circuits in a virtual environment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cs typeface="Arial" pitchFamily="34" charset="0"/>
              </a:rPr>
              <a:t> Circuit design both series and parallel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>
                <a:cs typeface="Arial" pitchFamily="34" charset="0"/>
              </a:rPr>
              <a:t> Virtual breadboard usage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785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32D71-EC72-E34F-9248-EB11108F0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Circuits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039169-4671-FC47-8F37-0E48904BF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151" y="1824117"/>
            <a:ext cx="8078657" cy="4698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96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32E9D9-B45A-3C4A-83FF-3DCEF41CF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008" y="374754"/>
            <a:ext cx="10461984" cy="608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93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87E56F-73C0-AA47-93C2-ECD8DD5F9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608" y="359764"/>
            <a:ext cx="9968784" cy="579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102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8C0C4-1427-E446-9109-CDD6C94CCA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673" y="488075"/>
            <a:ext cx="10112653" cy="588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999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869006-AE68-ED4B-B842-B46CF17EA8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287" y="186076"/>
            <a:ext cx="9957425" cy="579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344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67355-FB2E-D142-9F45-B6535C8EF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5F4539-A788-624F-9752-F1F602F4D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659" y="398215"/>
            <a:ext cx="10194682" cy="592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96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Macintosh PowerPoint</Application>
  <PresentationFormat>Widescreen</PresentationFormat>
  <Paragraphs>53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Calibri</vt:lpstr>
      <vt:lpstr>Calibri Light</vt:lpstr>
      <vt:lpstr>Wingdings</vt:lpstr>
      <vt:lpstr>Retrospect</vt:lpstr>
      <vt:lpstr>Electronics &amp; Electricity</vt:lpstr>
      <vt:lpstr>TinkerCAD Breadboards</vt:lpstr>
      <vt:lpstr>The big idea</vt:lpstr>
      <vt:lpstr>TinkerCAD Circuits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TinkerCAD EE#1</vt:lpstr>
      <vt:lpstr>PowerPoint Presentation</vt:lpstr>
      <vt:lpstr>Workday Wednesday</vt:lpstr>
      <vt:lpstr>Breadboard Review</vt:lpstr>
      <vt:lpstr>Why called a breadboard?</vt:lpstr>
      <vt:lpstr>Why use a breadboard?</vt:lpstr>
      <vt:lpstr>TinkerCAD EE#2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Electronics &amp; Electricity</dc:title>
  <dc:creator>Nick Vertucci</dc:creator>
  <cp:lastModifiedBy>Nick Vertucci</cp:lastModifiedBy>
  <cp:revision>1</cp:revision>
  <dcterms:created xsi:type="dcterms:W3CDTF">2018-12-06T13:13:19Z</dcterms:created>
  <dcterms:modified xsi:type="dcterms:W3CDTF">2018-12-06T13:13:23Z</dcterms:modified>
</cp:coreProperties>
</file>